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354" r:id="rId53"/>
    <p:sldId id="1378" r:id="rId54"/>
    <p:sldId id="355" r:id="rId55"/>
    <p:sldId id="1367" r:id="rId56"/>
    <p:sldId id="1368" r:id="rId57"/>
    <p:sldId id="1325" r:id="rId58"/>
    <p:sldId id="1316" r:id="rId59"/>
    <p:sldId id="1369" r:id="rId60"/>
    <p:sldId id="1377" r:id="rId61"/>
    <p:sldId id="139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3"/>
    <p:restoredTop sz="77959"/>
  </p:normalViewPr>
  <p:slideViewPr>
    <p:cSldViewPr snapToGrid="0" snapToObjects="1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content/419493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https://rstudio.cloud/content/4194938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read_tsv</a:t>
            </a:r>
            <a:r>
              <a:rPr lang="en-US" dirty="0"/>
              <a:t>( file, </a:t>
            </a:r>
            <a:r>
              <a:rPr lang="en-US" dirty="0" err="1"/>
              <a:t>col_names</a:t>
            </a:r>
            <a:r>
              <a:rPr lang="en-US" dirty="0"/>
              <a:t> = TRUE, </a:t>
            </a:r>
            <a:r>
              <a:rPr lang="en-US" dirty="0" err="1"/>
              <a:t>col_types</a:t>
            </a:r>
            <a:r>
              <a:rPr lang="en-US" dirty="0"/>
              <a:t> = NULL, </a:t>
            </a:r>
            <a:r>
              <a:rPr lang="en-US" dirty="0" err="1"/>
              <a:t>col_select</a:t>
            </a:r>
            <a:r>
              <a:rPr lang="en-US" dirty="0"/>
              <a:t> = NULL, id = NULL, locale = </a:t>
            </a:r>
            <a:r>
              <a:rPr lang="en-US" dirty="0" err="1"/>
              <a:t>default_locale</a:t>
            </a:r>
            <a:r>
              <a:rPr lang="en-US" dirty="0"/>
              <a:t>(), </a:t>
            </a:r>
            <a:r>
              <a:rPr lang="en-US" dirty="0" err="1"/>
              <a:t>na</a:t>
            </a:r>
            <a:r>
              <a:rPr lang="en-US" dirty="0"/>
              <a:t> = c("", "NA"), </a:t>
            </a:r>
            <a:r>
              <a:rPr lang="en-US" dirty="0" err="1"/>
              <a:t>quoted_na</a:t>
            </a:r>
            <a:r>
              <a:rPr lang="en-US" dirty="0"/>
              <a:t> = TRUE, quote = "\"", comment = "", </a:t>
            </a:r>
            <a:r>
              <a:rPr lang="en-US" dirty="0" err="1"/>
              <a:t>trim_ws</a:t>
            </a:r>
            <a:r>
              <a:rPr lang="en-US" dirty="0"/>
              <a:t> = TRUE, skip = 0, </a:t>
            </a:r>
            <a:r>
              <a:rPr lang="en-US" dirty="0" err="1"/>
              <a:t>n_max</a:t>
            </a:r>
            <a:r>
              <a:rPr lang="en-US" dirty="0"/>
              <a:t> = Inf, </a:t>
            </a:r>
            <a:r>
              <a:rPr lang="en-US" dirty="0" err="1"/>
              <a:t>guess_max</a:t>
            </a:r>
            <a:r>
              <a:rPr lang="en-US" dirty="0"/>
              <a:t> = min(1000, </a:t>
            </a:r>
            <a:r>
              <a:rPr lang="en-US" dirty="0" err="1"/>
              <a:t>n_max</a:t>
            </a:r>
            <a:r>
              <a:rPr lang="en-US" dirty="0"/>
              <a:t>), progress = </a:t>
            </a:r>
            <a:r>
              <a:rPr lang="en-US" dirty="0" err="1"/>
              <a:t>show_progress</a:t>
            </a:r>
            <a:r>
              <a:rPr lang="en-US" dirty="0"/>
              <a:t>(), </a:t>
            </a:r>
            <a:r>
              <a:rPr lang="en-US" dirty="0" err="1"/>
              <a:t>name_repair</a:t>
            </a:r>
            <a:r>
              <a:rPr lang="en-US" dirty="0"/>
              <a:t> = "unique", </a:t>
            </a:r>
            <a:r>
              <a:rPr lang="en-US" dirty="0" err="1"/>
              <a:t>num_threads</a:t>
            </a:r>
            <a:r>
              <a:rPr lang="en-US" dirty="0"/>
              <a:t> = </a:t>
            </a:r>
            <a:r>
              <a:rPr lang="en-US" dirty="0" err="1"/>
              <a:t>readr_threads</a:t>
            </a:r>
            <a:r>
              <a:rPr lang="en-US" dirty="0"/>
              <a:t>(), </a:t>
            </a:r>
            <a:r>
              <a:rPr lang="en-US" dirty="0" err="1"/>
              <a:t>show_col_types</a:t>
            </a:r>
            <a:r>
              <a:rPr lang="en-US" dirty="0"/>
              <a:t> = </a:t>
            </a:r>
            <a:r>
              <a:rPr lang="en-US" dirty="0" err="1"/>
              <a:t>should_show_types</a:t>
            </a:r>
            <a:r>
              <a:rPr lang="en-US" dirty="0"/>
              <a:t>(), </a:t>
            </a:r>
            <a:r>
              <a:rPr lang="en-US" dirty="0" err="1"/>
              <a:t>skip_empty_rows</a:t>
            </a:r>
            <a:r>
              <a:rPr lang="en-US" dirty="0"/>
              <a:t> = TRUE, lazy = TRUE ) 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Data_Import_and_Export.Rmd</a:t>
            </a:r>
            <a:r>
              <a:rPr lang="en-US" dirty="0"/>
              <a:t>`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8643</TotalTime>
  <Words>2242</Words>
  <Application>Microsoft Macintosh PowerPoint</Application>
  <PresentationFormat>Widescreen</PresentationFormat>
  <Paragraphs>345</Paragraphs>
  <Slides>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33</cp:revision>
  <dcterms:created xsi:type="dcterms:W3CDTF">2022-08-24T14:58:18Z</dcterms:created>
  <dcterms:modified xsi:type="dcterms:W3CDTF">2022-08-30T15:01:47Z</dcterms:modified>
</cp:coreProperties>
</file>